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360" r:id="rId3"/>
    <p:sldId id="353" r:id="rId4"/>
    <p:sldId id="354" r:id="rId5"/>
    <p:sldId id="358" r:id="rId6"/>
  </p:sldIdLst>
  <p:sldSz cx="9144000" cy="6858000" type="screen4x3"/>
  <p:notesSz cx="6858000" cy="9144000"/>
  <p:custShowLst>
    <p:custShow name="LACAP-UNAC 03-2011" id="0">
      <p:sldLst>
        <p:sld r:id="rId2"/>
      </p:sldLst>
    </p:custShow>
  </p:custShowLst>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CC409A"/>
    <a:srgbClr val="0000FF"/>
    <a:srgbClr val="FF3300"/>
    <a:srgbClr val="FFFF66"/>
    <a:srgbClr val="3048FA"/>
    <a:srgbClr val="009900"/>
    <a:srgbClr val="CC3300"/>
    <a:srgbClr val="F6842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06" autoAdjust="0"/>
    <p:restoredTop sz="89153" autoAdjust="0"/>
  </p:normalViewPr>
  <p:slideViewPr>
    <p:cSldViewPr>
      <p:cViewPr>
        <p:scale>
          <a:sx n="66" d="100"/>
          <a:sy n="66" d="100"/>
        </p:scale>
        <p:origin x="-1020" y="-1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81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00365D-477E-46F8-8F36-DABB278995F8}" type="datetimeFigureOut">
              <a:rPr lang="es-ES" smtClean="0"/>
              <a:pPr/>
              <a:t>29/03/2012</a:t>
            </a:fld>
            <a:endParaRPr lang="es-ES" dirty="0"/>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99A04CF-73DE-481B-9FB0-08BB8629D325}" type="slidenum">
              <a:rPr lang="es-ES" smtClean="0"/>
              <a:pPr/>
              <a:t>‹Nº›</a:t>
            </a:fld>
            <a:endParaRPr lang="es-E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995540-3787-4165-B724-74AD5857A58B}" type="datetimeFigureOut">
              <a:rPr lang="es-ES" smtClean="0"/>
              <a:pPr/>
              <a:t>29/03/2012</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E6AEEA-94BB-4AF4-84A4-6A869A4EB1AD}" type="slidenum">
              <a:rPr lang="es-ES" smtClean="0"/>
              <a:pPr/>
              <a:t>‹Nº›</a:t>
            </a:fld>
            <a:endParaRPr lang="es-E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2E6AEEA-94BB-4AF4-84A4-6A869A4EB1AD}" type="slidenum">
              <a:rPr lang="es-ES" smtClean="0"/>
              <a:pPr/>
              <a:t>1</a:t>
            </a:fld>
            <a:endParaRPr lang="es-E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A9921D3-85B8-4E13-A768-B3E9BFCB1A4D}" type="datetime1">
              <a:rPr lang="es-ES" smtClean="0"/>
              <a:pPr/>
              <a:t>29/03/2012</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B59E9D4E-9D5F-42BB-AB6B-CD19EA34D5DB}"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79BD693-A259-49F7-BFCB-F5667E8266DB}" type="datetime1">
              <a:rPr lang="es-ES" smtClean="0"/>
              <a:pPr/>
              <a:t>29/03/2012</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B59E9D4E-9D5F-42BB-AB6B-CD19EA34D5DB}"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660EEF2-F70A-4F89-9102-AC6F5B6EA178}" type="datetime1">
              <a:rPr lang="es-ES" smtClean="0"/>
              <a:pPr/>
              <a:t>29/03/2012</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B59E9D4E-9D5F-42BB-AB6B-CD19EA34D5DB}"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B507F37-F5B0-4157-B53B-EF670E931295}" type="datetime1">
              <a:rPr lang="es-ES" smtClean="0"/>
              <a:pPr/>
              <a:t>29/03/2012</a:t>
            </a:fld>
            <a:endParaRPr lang="es-ES" dirty="0"/>
          </a:p>
        </p:txBody>
      </p:sp>
      <p:sp>
        <p:nvSpPr>
          <p:cNvPr id="6" name="5 Marcador de número de diapositiva"/>
          <p:cNvSpPr>
            <a:spLocks noGrp="1"/>
          </p:cNvSpPr>
          <p:nvPr>
            <p:ph type="sldNum" sz="quarter" idx="12"/>
          </p:nvPr>
        </p:nvSpPr>
        <p:spPr>
          <a:xfrm>
            <a:off x="3635896" y="6381328"/>
            <a:ext cx="2133600" cy="365125"/>
          </a:xfrm>
        </p:spPr>
        <p:txBody>
          <a:bodyPr/>
          <a:lstStyle>
            <a:lvl1pPr algn="ctr">
              <a:defRPr/>
            </a:lvl1pPr>
          </a:lstStyle>
          <a:p>
            <a:fld id="{B59E9D4E-9D5F-42BB-AB6B-CD19EA34D5DB}" type="slidenum">
              <a:rPr lang="es-ES" smtClean="0"/>
              <a:pPr/>
              <a:t>‹Nº›</a:t>
            </a:fld>
            <a:endParaRPr lang="es-E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B03AF8A-386F-4F42-AD54-8EFA41CFBC66}" type="datetime1">
              <a:rPr lang="es-ES" smtClean="0"/>
              <a:pPr/>
              <a:t>29/03/2012</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B59E9D4E-9D5F-42BB-AB6B-CD19EA34D5DB}"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B0715D7-2161-4C93-BC53-0DDCCC28181C}" type="datetime1">
              <a:rPr lang="es-ES" smtClean="0"/>
              <a:pPr/>
              <a:t>29/03/2012</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B59E9D4E-9D5F-42BB-AB6B-CD19EA34D5DB}"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6B97282-5E02-4C3D-8DF4-72A563058309}" type="datetime1">
              <a:rPr lang="es-ES" smtClean="0"/>
              <a:pPr/>
              <a:t>29/03/2012</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B59E9D4E-9D5F-42BB-AB6B-CD19EA34D5DB}"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6E4E5BB-93F0-456B-A438-EB0C29BC1B93}" type="datetime1">
              <a:rPr lang="es-ES" smtClean="0"/>
              <a:pPr/>
              <a:t>29/03/2012</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B59E9D4E-9D5F-42BB-AB6B-CD19EA34D5DB}"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0554118-5622-4ECD-AC78-4588078E52C7}" type="datetime1">
              <a:rPr lang="es-ES" smtClean="0"/>
              <a:pPr/>
              <a:t>29/03/2012</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B59E9D4E-9D5F-42BB-AB6B-CD19EA34D5DB}"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4AD4465-532E-45F2-8515-94F5960D6D2A}" type="datetime1">
              <a:rPr lang="es-ES" smtClean="0"/>
              <a:pPr/>
              <a:t>29/03/2012</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B59E9D4E-9D5F-42BB-AB6B-CD19EA34D5DB}"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D598A44-69C6-41BC-9B91-58BED2E3393E}" type="datetime1">
              <a:rPr lang="es-ES" smtClean="0"/>
              <a:pPr/>
              <a:t>29/03/2012</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B59E9D4E-9D5F-42BB-AB6B-CD19EA34D5DB}"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099A17-AA22-4AE8-AA26-26392D3CD80F}" type="datetime1">
              <a:rPr lang="es-ES" smtClean="0"/>
              <a:pPr/>
              <a:t>29/03/2012</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9E9D4E-9D5F-42BB-AB6B-CD19EA34D5DB}"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7 Grupo"/>
          <p:cNvGrpSpPr/>
          <p:nvPr/>
        </p:nvGrpSpPr>
        <p:grpSpPr>
          <a:xfrm>
            <a:off x="179512" y="188640"/>
            <a:ext cx="8784976" cy="6423813"/>
            <a:chOff x="251520" y="188640"/>
            <a:chExt cx="8712968" cy="6423813"/>
          </a:xfrm>
        </p:grpSpPr>
        <p:sp>
          <p:nvSpPr>
            <p:cNvPr id="6" name="5 CuadroTexto"/>
            <p:cNvSpPr txBox="1"/>
            <p:nvPr/>
          </p:nvSpPr>
          <p:spPr>
            <a:xfrm>
              <a:off x="251520" y="4581128"/>
              <a:ext cx="8712968" cy="2031325"/>
            </a:xfrm>
            <a:prstGeom prst="rect">
              <a:avLst/>
            </a:prstGeom>
            <a:solidFill>
              <a:schemeClr val="tx2">
                <a:lumMod val="60000"/>
                <a:lumOff val="40000"/>
              </a:schemeClr>
            </a:solidFill>
          </p:spPr>
          <p:txBody>
            <a:bodyPr wrap="square" rtlCol="0" anchor="ctr">
              <a:spAutoFit/>
            </a:bodyPr>
            <a:lstStyle/>
            <a:p>
              <a:pPr algn="ctr"/>
              <a:endParaRPr lang="es-SV" sz="3600" dirty="0" smtClean="0">
                <a:solidFill>
                  <a:schemeClr val="bg1"/>
                </a:solidFill>
              </a:endParaRPr>
            </a:p>
            <a:p>
              <a:pPr algn="ctr"/>
              <a:r>
                <a:rPr lang="es-SV" sz="3600" dirty="0" smtClean="0">
                  <a:solidFill>
                    <a:schemeClr val="bg1"/>
                  </a:solidFill>
                </a:rPr>
                <a:t>AVANCES DE PAIS 2012</a:t>
              </a:r>
              <a:endParaRPr lang="es-SV" sz="3600" dirty="0" smtClean="0">
                <a:solidFill>
                  <a:schemeClr val="bg1"/>
                </a:solidFill>
              </a:endParaRPr>
            </a:p>
            <a:p>
              <a:pPr algn="ctr"/>
              <a:endParaRPr lang="es-SV" sz="3600" dirty="0" smtClean="0">
                <a:solidFill>
                  <a:schemeClr val="bg1"/>
                </a:solidFill>
              </a:endParaRPr>
            </a:p>
            <a:p>
              <a:endParaRPr lang="es-ES" dirty="0"/>
            </a:p>
          </p:txBody>
        </p:sp>
        <p:sp>
          <p:nvSpPr>
            <p:cNvPr id="7" name="6 CuadroTexto"/>
            <p:cNvSpPr txBox="1"/>
            <p:nvPr/>
          </p:nvSpPr>
          <p:spPr>
            <a:xfrm>
              <a:off x="251520" y="188640"/>
              <a:ext cx="8712968" cy="523220"/>
            </a:xfrm>
            <a:prstGeom prst="rect">
              <a:avLst/>
            </a:prstGeom>
            <a:solidFill>
              <a:srgbClr val="3048FA"/>
            </a:solidFill>
          </p:spPr>
          <p:txBody>
            <a:bodyPr wrap="square" rtlCol="0">
              <a:spAutoFit/>
            </a:bodyPr>
            <a:lstStyle/>
            <a:p>
              <a:pPr algn="ctr"/>
              <a:r>
                <a:rPr lang="es-MX" sz="2800" dirty="0" smtClean="0">
                  <a:solidFill>
                    <a:schemeClr val="bg1"/>
                  </a:solidFill>
                </a:rPr>
                <a:t>EL SALVADOR</a:t>
              </a:r>
              <a:endParaRPr lang="es-ES" sz="2800" dirty="0">
                <a:solidFill>
                  <a:schemeClr val="bg1"/>
                </a:solidFill>
              </a:endParaRPr>
            </a:p>
          </p:txBody>
        </p:sp>
      </p:grpSp>
      <p:pic>
        <p:nvPicPr>
          <p:cNvPr id="10" name="9 Imagen" descr="LOGO MH.bmp"/>
          <p:cNvPicPr>
            <a:picLocks noChangeAspect="1"/>
          </p:cNvPicPr>
          <p:nvPr/>
        </p:nvPicPr>
        <p:blipFill>
          <a:blip r:embed="rId3" cstate="print"/>
          <a:stretch>
            <a:fillRect/>
          </a:stretch>
        </p:blipFill>
        <p:spPr>
          <a:xfrm>
            <a:off x="251520" y="1628800"/>
            <a:ext cx="2808312" cy="1775844"/>
          </a:xfrm>
          <a:prstGeom prst="rect">
            <a:avLst/>
          </a:prstGeom>
        </p:spPr>
      </p:pic>
      <p:sp>
        <p:nvSpPr>
          <p:cNvPr id="11" name="10 Marcador de número de diapositiva"/>
          <p:cNvSpPr>
            <a:spLocks noGrp="1"/>
          </p:cNvSpPr>
          <p:nvPr>
            <p:ph type="sldNum" sz="quarter" idx="12"/>
          </p:nvPr>
        </p:nvSpPr>
        <p:spPr/>
        <p:txBody>
          <a:bodyPr/>
          <a:lstStyle/>
          <a:p>
            <a:fld id="{B59E9D4E-9D5F-42BB-AB6B-CD19EA34D5DB}" type="slidenum">
              <a:rPr lang="es-ES" smtClean="0"/>
              <a:pPr/>
              <a:t>1</a:t>
            </a:fld>
            <a:endParaRPr lang="es-ES" dirty="0"/>
          </a:p>
        </p:txBody>
      </p:sp>
      <p:pic>
        <p:nvPicPr>
          <p:cNvPr id="1026" name="Imagen 3" descr="C:\Documents and Settings\elisa.campo\Mis documentos\ELISA\UNAC\ARTES\LOGO ES.bmp"/>
          <p:cNvPicPr>
            <a:picLocks noChangeAspect="1" noChangeArrowheads="1"/>
          </p:cNvPicPr>
          <p:nvPr/>
        </p:nvPicPr>
        <p:blipFill>
          <a:blip r:embed="rId4" cstate="print"/>
          <a:srcRect/>
          <a:stretch>
            <a:fillRect/>
          </a:stretch>
        </p:blipFill>
        <p:spPr bwMode="auto">
          <a:xfrm>
            <a:off x="4466342" y="1700808"/>
            <a:ext cx="3863092" cy="122413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redondeado"/>
          <p:cNvSpPr/>
          <p:nvPr/>
        </p:nvSpPr>
        <p:spPr>
          <a:xfrm>
            <a:off x="179512" y="116632"/>
            <a:ext cx="8784976" cy="6264696"/>
          </a:xfrm>
          <a:prstGeom prst="roundRect">
            <a:avLst/>
          </a:prstGeom>
          <a:solidFill>
            <a:schemeClr val="bg1">
              <a:lumMod val="95000"/>
            </a:schemeClr>
          </a:solidFill>
          <a:ln>
            <a:solidFill>
              <a:schemeClr val="bg1">
                <a:lumMod val="9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 name="1 Título"/>
          <p:cNvSpPr>
            <a:spLocks noGrp="1"/>
          </p:cNvSpPr>
          <p:nvPr>
            <p:ph type="title"/>
          </p:nvPr>
        </p:nvSpPr>
        <p:spPr>
          <a:xfrm>
            <a:off x="457200" y="130622"/>
            <a:ext cx="8435280" cy="562074"/>
          </a:xfrm>
          <a:noFill/>
          <a:ln>
            <a:noFill/>
          </a:ln>
          <a:effectLst/>
        </p:spPr>
        <p:style>
          <a:lnRef idx="0">
            <a:schemeClr val="accent1"/>
          </a:lnRef>
          <a:fillRef idx="3">
            <a:schemeClr val="accent1"/>
          </a:fillRef>
          <a:effectRef idx="3">
            <a:schemeClr val="accent1"/>
          </a:effectRef>
          <a:fontRef idx="minor">
            <a:schemeClr val="lt1"/>
          </a:fontRef>
        </p:style>
        <p:txBody>
          <a:bodyPr>
            <a:noAutofit/>
          </a:bodyPr>
          <a:lstStyle/>
          <a:p>
            <a:r>
              <a:rPr lang="es-ES_tradnl" sz="2800" b="1" dirty="0" smtClean="0">
                <a:solidFill>
                  <a:schemeClr val="tx1"/>
                </a:solidFill>
              </a:rPr>
              <a:t>Antecedentes</a:t>
            </a:r>
            <a:endParaRPr lang="es-ES" sz="2800" dirty="0">
              <a:solidFill>
                <a:schemeClr val="tx1"/>
              </a:solidFill>
            </a:endParaRPr>
          </a:p>
        </p:txBody>
      </p:sp>
      <p:sp>
        <p:nvSpPr>
          <p:cNvPr id="3" name="2 Marcador de contenido"/>
          <p:cNvSpPr>
            <a:spLocks noGrp="1"/>
          </p:cNvSpPr>
          <p:nvPr>
            <p:ph idx="1"/>
          </p:nvPr>
        </p:nvSpPr>
        <p:spPr>
          <a:xfrm>
            <a:off x="467544" y="764704"/>
            <a:ext cx="8424936" cy="4752528"/>
          </a:xfrm>
          <a:noFill/>
          <a:ln>
            <a:noFill/>
          </a:ln>
        </p:spPr>
        <p:style>
          <a:lnRef idx="2">
            <a:schemeClr val="accent5"/>
          </a:lnRef>
          <a:fillRef idx="1">
            <a:schemeClr val="lt1"/>
          </a:fillRef>
          <a:effectRef idx="0">
            <a:schemeClr val="accent5"/>
          </a:effectRef>
          <a:fontRef idx="minor">
            <a:schemeClr val="dk1"/>
          </a:fontRef>
        </p:style>
        <p:txBody>
          <a:bodyPr>
            <a:normAutofit/>
          </a:bodyPr>
          <a:lstStyle/>
          <a:p>
            <a:pPr marL="1076325" lvl="1" indent="-619125">
              <a:buSzPct val="150000"/>
              <a:buBlip>
                <a:blip r:embed="rId2"/>
              </a:buBlip>
              <a:tabLst>
                <a:tab pos="1076325" algn="l"/>
              </a:tabLst>
            </a:pPr>
            <a:endParaRPr lang="es-MX" sz="2400" dirty="0" smtClean="0">
              <a:solidFill>
                <a:schemeClr val="tx1"/>
              </a:solidFill>
            </a:endParaRPr>
          </a:p>
          <a:p>
            <a:pPr marL="1076325" lvl="1" indent="-619125">
              <a:buSzPct val="150000"/>
              <a:buBlip>
                <a:blip r:embed="rId2"/>
              </a:buBlip>
              <a:tabLst>
                <a:tab pos="1076325" algn="l"/>
              </a:tabLst>
            </a:pPr>
            <a:r>
              <a:rPr lang="es-MX" sz="2400" dirty="0" smtClean="0">
                <a:solidFill>
                  <a:schemeClr val="tx1"/>
                </a:solidFill>
              </a:rPr>
              <a:t>Diagnósticos e-GP </a:t>
            </a:r>
            <a:r>
              <a:rPr lang="es-MX" sz="2400" dirty="0" err="1" smtClean="0">
                <a:solidFill>
                  <a:schemeClr val="tx1"/>
                </a:solidFill>
              </a:rPr>
              <a:t>Map</a:t>
            </a:r>
            <a:r>
              <a:rPr lang="es-MX" sz="2400" dirty="0" smtClean="0">
                <a:solidFill>
                  <a:schemeClr val="tx1"/>
                </a:solidFill>
              </a:rPr>
              <a:t> 2009-2010</a:t>
            </a:r>
          </a:p>
          <a:p>
            <a:pPr marL="1076325" lvl="1" indent="-619125">
              <a:buSzPct val="150000"/>
              <a:buBlip>
                <a:blip r:embed="rId2"/>
              </a:buBlip>
              <a:tabLst>
                <a:tab pos="1076325" algn="l"/>
              </a:tabLst>
            </a:pPr>
            <a:r>
              <a:rPr lang="es-MX" sz="2400" dirty="0" smtClean="0">
                <a:solidFill>
                  <a:schemeClr val="tx1"/>
                </a:solidFill>
              </a:rPr>
              <a:t>Diagnóstico </a:t>
            </a:r>
            <a:r>
              <a:rPr lang="es-MX" sz="2400" dirty="0" smtClean="0">
                <a:solidFill>
                  <a:schemeClr val="tx1"/>
                </a:solidFill>
              </a:rPr>
              <a:t>del SIAC OECD/DAC 2010</a:t>
            </a:r>
          </a:p>
          <a:p>
            <a:pPr marL="1076325" lvl="1" indent="-619125">
              <a:buSzPct val="150000"/>
              <a:buBlip>
                <a:blip r:embed="rId2"/>
              </a:buBlip>
              <a:tabLst>
                <a:tab pos="1076325" algn="l"/>
              </a:tabLst>
            </a:pPr>
            <a:r>
              <a:rPr lang="es-MX" sz="2400" dirty="0" smtClean="0">
                <a:solidFill>
                  <a:schemeClr val="tx1"/>
                </a:solidFill>
              </a:rPr>
              <a:t>Plan Estratégico 2011</a:t>
            </a:r>
          </a:p>
          <a:p>
            <a:pPr lvl="1">
              <a:buSzPct val="150000"/>
              <a:buBlip>
                <a:blip r:embed="rId2"/>
              </a:buBlip>
            </a:pPr>
            <a:r>
              <a:rPr lang="es-MX" sz="2400" dirty="0" smtClean="0">
                <a:solidFill>
                  <a:schemeClr val="tx1"/>
                </a:solidFill>
              </a:rPr>
              <a:t>Ejecución de 3 proyectos básicos en 2012. </a:t>
            </a:r>
            <a:endParaRPr lang="es-MX" sz="2400" dirty="0" smtClean="0">
              <a:solidFill>
                <a:schemeClr val="tx1"/>
              </a:solidFill>
            </a:endParaRPr>
          </a:p>
          <a:p>
            <a:pPr lvl="1">
              <a:buNone/>
            </a:pPr>
            <a:endParaRPr lang="es-ES" sz="2200" dirty="0" smtClean="0">
              <a:solidFill>
                <a:schemeClr val="tx1"/>
              </a:solidFill>
            </a:endParaRPr>
          </a:p>
          <a:p>
            <a:pPr lvl="0" algn="just" defTabSz="533400">
              <a:lnSpc>
                <a:spcPct val="90000"/>
              </a:lnSpc>
              <a:spcBef>
                <a:spcPct val="0"/>
              </a:spcBef>
              <a:spcAft>
                <a:spcPct val="35000"/>
              </a:spcAft>
              <a:buBlip>
                <a:blip r:embed="rId2"/>
              </a:buBlip>
            </a:pPr>
            <a:endParaRPr lang="es-ES_tradnl" sz="2800" dirty="0" smtClean="0">
              <a:solidFill>
                <a:schemeClr val="tx1"/>
              </a:solidFill>
            </a:endParaRPr>
          </a:p>
          <a:p>
            <a:pPr lvl="0" algn="just" defTabSz="533400">
              <a:lnSpc>
                <a:spcPct val="90000"/>
              </a:lnSpc>
              <a:spcBef>
                <a:spcPct val="0"/>
              </a:spcBef>
              <a:spcAft>
                <a:spcPct val="35000"/>
              </a:spcAft>
              <a:buBlip>
                <a:blip r:embed="rId2"/>
              </a:buBlip>
            </a:pPr>
            <a:endParaRPr lang="es-ES_tradnl" sz="2800" dirty="0" smtClean="0">
              <a:solidFill>
                <a:schemeClr val="tx1"/>
              </a:solidFill>
            </a:endParaRPr>
          </a:p>
          <a:p>
            <a:pPr lvl="0" algn="just" defTabSz="533400">
              <a:lnSpc>
                <a:spcPct val="90000"/>
              </a:lnSpc>
              <a:spcBef>
                <a:spcPct val="0"/>
              </a:spcBef>
              <a:spcAft>
                <a:spcPct val="35000"/>
              </a:spcAft>
            </a:pPr>
            <a:endParaRPr lang="es-ES_tradnl" sz="2800" dirty="0" smtClean="0">
              <a:solidFill>
                <a:schemeClr val="tx1"/>
              </a:solidFill>
            </a:endParaRPr>
          </a:p>
          <a:p>
            <a:pPr algn="just" defTabSz="533400">
              <a:lnSpc>
                <a:spcPct val="90000"/>
              </a:lnSpc>
              <a:spcBef>
                <a:spcPct val="0"/>
              </a:spcBef>
              <a:spcAft>
                <a:spcPct val="35000"/>
              </a:spcAft>
            </a:pPr>
            <a:endParaRPr lang="es-ES" sz="2800" dirty="0" smtClean="0">
              <a:solidFill>
                <a:schemeClr val="tx1"/>
              </a:solidFill>
            </a:endParaRPr>
          </a:p>
          <a:p>
            <a:pPr lvl="0" algn="just" defTabSz="533400">
              <a:lnSpc>
                <a:spcPct val="90000"/>
              </a:lnSpc>
              <a:spcBef>
                <a:spcPct val="0"/>
              </a:spcBef>
              <a:spcAft>
                <a:spcPct val="35000"/>
              </a:spcAft>
            </a:pPr>
            <a:endParaRPr lang="es-ES" sz="2800" dirty="0" smtClean="0">
              <a:solidFill>
                <a:schemeClr val="tx1"/>
              </a:solidFill>
            </a:endParaRPr>
          </a:p>
          <a:p>
            <a:pPr algn="just" defTabSz="533400">
              <a:lnSpc>
                <a:spcPct val="90000"/>
              </a:lnSpc>
              <a:spcBef>
                <a:spcPct val="0"/>
              </a:spcBef>
              <a:spcAft>
                <a:spcPct val="35000"/>
              </a:spcAft>
            </a:pPr>
            <a:endParaRPr lang="es-ES_tradnl" sz="2800" dirty="0" smtClean="0">
              <a:solidFill>
                <a:schemeClr val="tx1"/>
              </a:solidFill>
            </a:endParaRPr>
          </a:p>
          <a:p>
            <a:pPr algn="just" defTabSz="533400">
              <a:lnSpc>
                <a:spcPct val="90000"/>
              </a:lnSpc>
              <a:spcBef>
                <a:spcPct val="0"/>
              </a:spcBef>
              <a:spcAft>
                <a:spcPct val="35000"/>
              </a:spcAft>
            </a:pPr>
            <a:endParaRPr lang="es-ES" sz="2800" dirty="0" smtClean="0">
              <a:solidFill>
                <a:schemeClr val="tx1"/>
              </a:solidFill>
            </a:endParaRPr>
          </a:p>
          <a:p>
            <a:pPr lvl="0" algn="just" defTabSz="533400">
              <a:lnSpc>
                <a:spcPct val="90000"/>
              </a:lnSpc>
              <a:spcBef>
                <a:spcPct val="0"/>
              </a:spcBef>
              <a:spcAft>
                <a:spcPct val="35000"/>
              </a:spcAft>
            </a:pPr>
            <a:endParaRPr lang="es-ES" sz="2800" dirty="0" smtClean="0">
              <a:solidFill>
                <a:schemeClr val="tx1"/>
              </a:solidFill>
            </a:endParaRPr>
          </a:p>
          <a:p>
            <a:pPr marL="0" lvl="0" indent="0" algn="just">
              <a:buNone/>
              <a:tabLst>
                <a:tab pos="0" algn="l"/>
                <a:tab pos="541338" algn="l"/>
              </a:tabLst>
            </a:pPr>
            <a:endParaRPr lang="es-SV" sz="2800" i="1" dirty="0" smtClean="0">
              <a:solidFill>
                <a:schemeClr val="tx1"/>
              </a:solidFill>
            </a:endParaRPr>
          </a:p>
          <a:p>
            <a:pPr marL="0" indent="0" algn="just">
              <a:buNone/>
              <a:tabLst>
                <a:tab pos="0" algn="l"/>
                <a:tab pos="541338" algn="l"/>
              </a:tabLst>
            </a:pPr>
            <a:endParaRPr lang="es-SV" sz="2800" dirty="0" smtClean="0">
              <a:solidFill>
                <a:schemeClr val="tx1"/>
              </a:solidFill>
            </a:endParaRPr>
          </a:p>
          <a:p>
            <a:pPr marL="892175" lvl="0" indent="-441325" algn="just">
              <a:buNone/>
              <a:tabLst>
                <a:tab pos="541338" algn="l"/>
              </a:tabLst>
            </a:pPr>
            <a:endParaRPr lang="es-MX" sz="2600" dirty="0" smtClean="0">
              <a:ln/>
              <a:solidFill>
                <a:schemeClr val="tx1"/>
              </a:solidFill>
            </a:endParaRPr>
          </a:p>
        </p:txBody>
      </p:sp>
      <p:sp>
        <p:nvSpPr>
          <p:cNvPr id="13" name="12 Marcador de número de diapositiva"/>
          <p:cNvSpPr>
            <a:spLocks noGrp="1"/>
          </p:cNvSpPr>
          <p:nvPr>
            <p:ph type="sldNum" sz="quarter" idx="12"/>
          </p:nvPr>
        </p:nvSpPr>
        <p:spPr/>
        <p:txBody>
          <a:bodyPr/>
          <a:lstStyle/>
          <a:p>
            <a:fld id="{B59E9D4E-9D5F-42BB-AB6B-CD19EA34D5DB}" type="slidenum">
              <a:rPr lang="es-ES" smtClean="0"/>
              <a:pPr/>
              <a:t>2</a:t>
            </a:fld>
            <a:endParaRPr lang="es-ES" dirty="0"/>
          </a:p>
        </p:txBody>
      </p:sp>
      <p:pic>
        <p:nvPicPr>
          <p:cNvPr id="8" name="7 Imagen" descr="LOGO MH.bmp"/>
          <p:cNvPicPr>
            <a:picLocks noChangeAspect="1"/>
          </p:cNvPicPr>
          <p:nvPr/>
        </p:nvPicPr>
        <p:blipFill>
          <a:blip r:embed="rId3" cstate="print"/>
          <a:stretch>
            <a:fillRect/>
          </a:stretch>
        </p:blipFill>
        <p:spPr>
          <a:xfrm>
            <a:off x="179512" y="5733256"/>
            <a:ext cx="1577478" cy="997522"/>
          </a:xfrm>
          <a:prstGeom prst="rect">
            <a:avLst/>
          </a:prstGeom>
        </p:spPr>
      </p:pic>
      <p:pic>
        <p:nvPicPr>
          <p:cNvPr id="9" name="Imagen 3" descr="C:\Documents and Settings\elisa.campo\Mis documentos\ELISA\UNAC\ARTES\LOGO ES.bmp"/>
          <p:cNvPicPr>
            <a:picLocks noChangeAspect="1" noChangeArrowheads="1"/>
          </p:cNvPicPr>
          <p:nvPr/>
        </p:nvPicPr>
        <p:blipFill>
          <a:blip r:embed="rId4" cstate="print"/>
          <a:srcRect/>
          <a:stretch>
            <a:fillRect/>
          </a:stretch>
        </p:blipFill>
        <p:spPr bwMode="auto">
          <a:xfrm>
            <a:off x="6372200" y="5791032"/>
            <a:ext cx="2771800" cy="878328"/>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redondeado"/>
          <p:cNvSpPr/>
          <p:nvPr/>
        </p:nvSpPr>
        <p:spPr>
          <a:xfrm>
            <a:off x="179512" y="116632"/>
            <a:ext cx="8784976" cy="6264696"/>
          </a:xfrm>
          <a:prstGeom prst="roundRect">
            <a:avLst/>
          </a:prstGeom>
          <a:solidFill>
            <a:schemeClr val="bg1">
              <a:lumMod val="95000"/>
            </a:schemeClr>
          </a:solidFill>
          <a:ln>
            <a:solidFill>
              <a:schemeClr val="bg1">
                <a:lumMod val="9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 name="1 Título"/>
          <p:cNvSpPr>
            <a:spLocks noGrp="1"/>
          </p:cNvSpPr>
          <p:nvPr>
            <p:ph type="title"/>
          </p:nvPr>
        </p:nvSpPr>
        <p:spPr>
          <a:xfrm>
            <a:off x="457200" y="130622"/>
            <a:ext cx="8435280" cy="562074"/>
          </a:xfrm>
          <a:noFill/>
          <a:ln>
            <a:noFill/>
          </a:ln>
          <a:effectLst/>
        </p:spPr>
        <p:style>
          <a:lnRef idx="0">
            <a:schemeClr val="accent1"/>
          </a:lnRef>
          <a:fillRef idx="3">
            <a:schemeClr val="accent1"/>
          </a:fillRef>
          <a:effectRef idx="3">
            <a:schemeClr val="accent1"/>
          </a:effectRef>
          <a:fontRef idx="minor">
            <a:schemeClr val="lt1"/>
          </a:fontRef>
        </p:style>
        <p:txBody>
          <a:bodyPr>
            <a:noAutofit/>
          </a:bodyPr>
          <a:lstStyle/>
          <a:p>
            <a:r>
              <a:rPr lang="es-ES_tradnl" sz="2800" b="1" dirty="0" smtClean="0">
                <a:solidFill>
                  <a:schemeClr val="tx1"/>
                </a:solidFill>
              </a:rPr>
              <a:t>1. Capacitaciones a MIPYMES y Corte de Cuentas </a:t>
            </a:r>
            <a:endParaRPr lang="es-ES" sz="2800" dirty="0">
              <a:solidFill>
                <a:schemeClr val="tx1"/>
              </a:solidFill>
            </a:endParaRPr>
          </a:p>
        </p:txBody>
      </p:sp>
      <p:sp>
        <p:nvSpPr>
          <p:cNvPr id="3" name="2 Marcador de contenido"/>
          <p:cNvSpPr>
            <a:spLocks noGrp="1"/>
          </p:cNvSpPr>
          <p:nvPr>
            <p:ph idx="1"/>
          </p:nvPr>
        </p:nvSpPr>
        <p:spPr>
          <a:xfrm>
            <a:off x="467544" y="764704"/>
            <a:ext cx="8424936" cy="4752528"/>
          </a:xfrm>
          <a:noFill/>
          <a:ln>
            <a:noFill/>
          </a:ln>
        </p:spPr>
        <p:style>
          <a:lnRef idx="2">
            <a:schemeClr val="accent5"/>
          </a:lnRef>
          <a:fillRef idx="1">
            <a:schemeClr val="lt1"/>
          </a:fillRef>
          <a:effectRef idx="0">
            <a:schemeClr val="accent5"/>
          </a:effectRef>
          <a:fontRef idx="minor">
            <a:schemeClr val="dk1"/>
          </a:fontRef>
        </p:style>
        <p:txBody>
          <a:bodyPr>
            <a:normAutofit/>
          </a:bodyPr>
          <a:lstStyle/>
          <a:p>
            <a:pPr marL="0" lvl="0" indent="0" algn="just">
              <a:spcBef>
                <a:spcPts val="0"/>
              </a:spcBef>
              <a:buNone/>
            </a:pPr>
            <a:r>
              <a:rPr lang="es-MX" sz="2400" dirty="0" smtClean="0">
                <a:solidFill>
                  <a:schemeClr val="tx1"/>
                </a:solidFill>
              </a:rPr>
              <a:t>Parte de uno de los componentes del convenio UNAC CONAMYPE es implementar un proceso de capacitaciones para MIPYMES, las cuales ya están programadas para iniciar en el mes de abril 2012. </a:t>
            </a:r>
          </a:p>
          <a:p>
            <a:pPr marL="0" lvl="0" indent="0" algn="just">
              <a:spcBef>
                <a:spcPts val="0"/>
              </a:spcBef>
              <a:buNone/>
            </a:pPr>
            <a:r>
              <a:rPr lang="es-MX" sz="2400" dirty="0" smtClean="0">
                <a:solidFill>
                  <a:schemeClr val="tx1"/>
                </a:solidFill>
              </a:rPr>
              <a:t> </a:t>
            </a:r>
            <a:endParaRPr lang="es-ES" sz="2400" dirty="0" smtClean="0">
              <a:solidFill>
                <a:schemeClr val="tx1"/>
              </a:solidFill>
            </a:endParaRPr>
          </a:p>
          <a:p>
            <a:pPr marL="1076325" lvl="1" indent="-619125">
              <a:buSzPct val="150000"/>
              <a:buBlip>
                <a:blip r:embed="rId2"/>
              </a:buBlip>
              <a:tabLst>
                <a:tab pos="1076325" algn="l"/>
              </a:tabLst>
            </a:pPr>
            <a:r>
              <a:rPr lang="es-MX" sz="2400" dirty="0" smtClean="0">
                <a:solidFill>
                  <a:schemeClr val="tx1"/>
                </a:solidFill>
              </a:rPr>
              <a:t>Reforma a la Ley Art. 39 A, B y C (Acceso a MIPYMES)</a:t>
            </a:r>
          </a:p>
          <a:p>
            <a:pPr marL="1076325" lvl="1" indent="-619125">
              <a:buSzPct val="150000"/>
              <a:buBlip>
                <a:blip r:embed="rId2"/>
              </a:buBlip>
              <a:tabLst>
                <a:tab pos="1076325" algn="l"/>
              </a:tabLst>
            </a:pPr>
            <a:endParaRPr lang="es-MX" sz="2400" dirty="0" smtClean="0">
              <a:solidFill>
                <a:schemeClr val="tx1"/>
              </a:solidFill>
            </a:endParaRPr>
          </a:p>
          <a:p>
            <a:pPr lvl="1">
              <a:buSzPct val="150000"/>
              <a:buBlip>
                <a:blip r:embed="rId2"/>
              </a:buBlip>
            </a:pPr>
            <a:r>
              <a:rPr lang="es-MX" sz="2400" dirty="0" smtClean="0">
                <a:solidFill>
                  <a:schemeClr val="tx1"/>
                </a:solidFill>
              </a:rPr>
              <a:t>12% del presupuesto de compra obligatoria.</a:t>
            </a:r>
          </a:p>
          <a:p>
            <a:pPr lvl="1">
              <a:buSzPct val="150000"/>
              <a:buBlip>
                <a:blip r:embed="rId2"/>
              </a:buBlip>
            </a:pPr>
            <a:endParaRPr lang="es-MX" sz="2400" dirty="0" smtClean="0">
              <a:solidFill>
                <a:schemeClr val="tx1"/>
              </a:solidFill>
            </a:endParaRPr>
          </a:p>
          <a:p>
            <a:pPr lvl="1">
              <a:buSzPct val="150000"/>
              <a:buBlip>
                <a:blip r:embed="rId2"/>
              </a:buBlip>
            </a:pPr>
            <a:r>
              <a:rPr lang="es-MX" sz="2400" dirty="0" smtClean="0">
                <a:solidFill>
                  <a:schemeClr val="tx1"/>
                </a:solidFill>
              </a:rPr>
              <a:t>Convenio de cooperación  entre en MH a través de la UNAC y la CC</a:t>
            </a:r>
            <a:endParaRPr lang="es-MX" sz="2400" dirty="0" smtClean="0">
              <a:solidFill>
                <a:schemeClr val="tx1"/>
              </a:solidFill>
            </a:endParaRPr>
          </a:p>
          <a:p>
            <a:pPr lvl="1">
              <a:buNone/>
            </a:pPr>
            <a:endParaRPr lang="es-ES" sz="2200" dirty="0" smtClean="0">
              <a:solidFill>
                <a:schemeClr val="tx1"/>
              </a:solidFill>
            </a:endParaRPr>
          </a:p>
          <a:p>
            <a:pPr lvl="0" algn="just" defTabSz="533400">
              <a:lnSpc>
                <a:spcPct val="90000"/>
              </a:lnSpc>
              <a:spcBef>
                <a:spcPct val="0"/>
              </a:spcBef>
              <a:spcAft>
                <a:spcPct val="35000"/>
              </a:spcAft>
              <a:buBlip>
                <a:blip r:embed="rId2"/>
              </a:buBlip>
            </a:pPr>
            <a:endParaRPr lang="es-ES_tradnl" sz="2800" dirty="0" smtClean="0">
              <a:solidFill>
                <a:schemeClr val="tx1"/>
              </a:solidFill>
            </a:endParaRPr>
          </a:p>
          <a:p>
            <a:pPr lvl="0" algn="just" defTabSz="533400">
              <a:lnSpc>
                <a:spcPct val="90000"/>
              </a:lnSpc>
              <a:spcBef>
                <a:spcPct val="0"/>
              </a:spcBef>
              <a:spcAft>
                <a:spcPct val="35000"/>
              </a:spcAft>
              <a:buBlip>
                <a:blip r:embed="rId2"/>
              </a:buBlip>
            </a:pPr>
            <a:endParaRPr lang="es-ES_tradnl" sz="2800" dirty="0" smtClean="0">
              <a:solidFill>
                <a:schemeClr val="tx1"/>
              </a:solidFill>
            </a:endParaRPr>
          </a:p>
          <a:p>
            <a:pPr lvl="0" algn="just" defTabSz="533400">
              <a:lnSpc>
                <a:spcPct val="90000"/>
              </a:lnSpc>
              <a:spcBef>
                <a:spcPct val="0"/>
              </a:spcBef>
              <a:spcAft>
                <a:spcPct val="35000"/>
              </a:spcAft>
            </a:pPr>
            <a:endParaRPr lang="es-ES_tradnl" sz="2800" dirty="0" smtClean="0">
              <a:solidFill>
                <a:schemeClr val="tx1"/>
              </a:solidFill>
            </a:endParaRPr>
          </a:p>
          <a:p>
            <a:pPr algn="just" defTabSz="533400">
              <a:lnSpc>
                <a:spcPct val="90000"/>
              </a:lnSpc>
              <a:spcBef>
                <a:spcPct val="0"/>
              </a:spcBef>
              <a:spcAft>
                <a:spcPct val="35000"/>
              </a:spcAft>
            </a:pPr>
            <a:endParaRPr lang="es-ES" sz="2800" dirty="0" smtClean="0">
              <a:solidFill>
                <a:schemeClr val="tx1"/>
              </a:solidFill>
            </a:endParaRPr>
          </a:p>
          <a:p>
            <a:pPr lvl="0" algn="just" defTabSz="533400">
              <a:lnSpc>
                <a:spcPct val="90000"/>
              </a:lnSpc>
              <a:spcBef>
                <a:spcPct val="0"/>
              </a:spcBef>
              <a:spcAft>
                <a:spcPct val="35000"/>
              </a:spcAft>
            </a:pPr>
            <a:endParaRPr lang="es-ES" sz="2800" dirty="0" smtClean="0">
              <a:solidFill>
                <a:schemeClr val="tx1"/>
              </a:solidFill>
            </a:endParaRPr>
          </a:p>
          <a:p>
            <a:pPr algn="just" defTabSz="533400">
              <a:lnSpc>
                <a:spcPct val="90000"/>
              </a:lnSpc>
              <a:spcBef>
                <a:spcPct val="0"/>
              </a:spcBef>
              <a:spcAft>
                <a:spcPct val="35000"/>
              </a:spcAft>
            </a:pPr>
            <a:endParaRPr lang="es-ES_tradnl" sz="2800" dirty="0" smtClean="0">
              <a:solidFill>
                <a:schemeClr val="tx1"/>
              </a:solidFill>
            </a:endParaRPr>
          </a:p>
          <a:p>
            <a:pPr algn="just" defTabSz="533400">
              <a:lnSpc>
                <a:spcPct val="90000"/>
              </a:lnSpc>
              <a:spcBef>
                <a:spcPct val="0"/>
              </a:spcBef>
              <a:spcAft>
                <a:spcPct val="35000"/>
              </a:spcAft>
            </a:pPr>
            <a:endParaRPr lang="es-ES" sz="2800" dirty="0" smtClean="0">
              <a:solidFill>
                <a:schemeClr val="tx1"/>
              </a:solidFill>
            </a:endParaRPr>
          </a:p>
          <a:p>
            <a:pPr lvl="0" algn="just" defTabSz="533400">
              <a:lnSpc>
                <a:spcPct val="90000"/>
              </a:lnSpc>
              <a:spcBef>
                <a:spcPct val="0"/>
              </a:spcBef>
              <a:spcAft>
                <a:spcPct val="35000"/>
              </a:spcAft>
            </a:pPr>
            <a:endParaRPr lang="es-ES" sz="2800" dirty="0" smtClean="0">
              <a:solidFill>
                <a:schemeClr val="tx1"/>
              </a:solidFill>
            </a:endParaRPr>
          </a:p>
          <a:p>
            <a:pPr marL="0" lvl="0" indent="0" algn="just">
              <a:buNone/>
              <a:tabLst>
                <a:tab pos="0" algn="l"/>
                <a:tab pos="541338" algn="l"/>
              </a:tabLst>
            </a:pPr>
            <a:endParaRPr lang="es-SV" sz="2800" i="1" dirty="0" smtClean="0">
              <a:solidFill>
                <a:schemeClr val="tx1"/>
              </a:solidFill>
            </a:endParaRPr>
          </a:p>
          <a:p>
            <a:pPr marL="0" indent="0" algn="just">
              <a:buNone/>
              <a:tabLst>
                <a:tab pos="0" algn="l"/>
                <a:tab pos="541338" algn="l"/>
              </a:tabLst>
            </a:pPr>
            <a:endParaRPr lang="es-SV" sz="2800" dirty="0" smtClean="0">
              <a:solidFill>
                <a:schemeClr val="tx1"/>
              </a:solidFill>
            </a:endParaRPr>
          </a:p>
          <a:p>
            <a:pPr marL="892175" lvl="0" indent="-441325" algn="just">
              <a:buNone/>
              <a:tabLst>
                <a:tab pos="541338" algn="l"/>
              </a:tabLst>
            </a:pPr>
            <a:endParaRPr lang="es-MX" sz="2600" dirty="0" smtClean="0">
              <a:ln/>
              <a:solidFill>
                <a:schemeClr val="tx1"/>
              </a:solidFill>
            </a:endParaRPr>
          </a:p>
        </p:txBody>
      </p:sp>
      <p:sp>
        <p:nvSpPr>
          <p:cNvPr id="13" name="12 Marcador de número de diapositiva"/>
          <p:cNvSpPr>
            <a:spLocks noGrp="1"/>
          </p:cNvSpPr>
          <p:nvPr>
            <p:ph type="sldNum" sz="quarter" idx="12"/>
          </p:nvPr>
        </p:nvSpPr>
        <p:spPr/>
        <p:txBody>
          <a:bodyPr/>
          <a:lstStyle/>
          <a:p>
            <a:fld id="{B59E9D4E-9D5F-42BB-AB6B-CD19EA34D5DB}" type="slidenum">
              <a:rPr lang="es-ES" smtClean="0"/>
              <a:pPr/>
              <a:t>3</a:t>
            </a:fld>
            <a:endParaRPr lang="es-ES" dirty="0"/>
          </a:p>
        </p:txBody>
      </p:sp>
      <p:pic>
        <p:nvPicPr>
          <p:cNvPr id="11" name="10 Imagen" descr="LOGO MH.bmp"/>
          <p:cNvPicPr>
            <a:picLocks noChangeAspect="1"/>
          </p:cNvPicPr>
          <p:nvPr/>
        </p:nvPicPr>
        <p:blipFill>
          <a:blip r:embed="rId3" cstate="print"/>
          <a:stretch>
            <a:fillRect/>
          </a:stretch>
        </p:blipFill>
        <p:spPr>
          <a:xfrm>
            <a:off x="179512" y="5733256"/>
            <a:ext cx="1577478" cy="997522"/>
          </a:xfrm>
          <a:prstGeom prst="rect">
            <a:avLst/>
          </a:prstGeom>
        </p:spPr>
      </p:pic>
      <p:pic>
        <p:nvPicPr>
          <p:cNvPr id="12" name="Imagen 3" descr="C:\Documents and Settings\elisa.campo\Mis documentos\ELISA\UNAC\ARTES\LOGO ES.bmp"/>
          <p:cNvPicPr>
            <a:picLocks noChangeAspect="1" noChangeArrowheads="1"/>
          </p:cNvPicPr>
          <p:nvPr/>
        </p:nvPicPr>
        <p:blipFill>
          <a:blip r:embed="rId4" cstate="print"/>
          <a:srcRect/>
          <a:stretch>
            <a:fillRect/>
          </a:stretch>
        </p:blipFill>
        <p:spPr bwMode="auto">
          <a:xfrm>
            <a:off x="6049048" y="5877272"/>
            <a:ext cx="3094952" cy="980728"/>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redondeado"/>
          <p:cNvSpPr/>
          <p:nvPr/>
        </p:nvSpPr>
        <p:spPr>
          <a:xfrm>
            <a:off x="179512" y="404664"/>
            <a:ext cx="8784976" cy="5400600"/>
          </a:xfrm>
          <a:prstGeom prst="roundRect">
            <a:avLst/>
          </a:prstGeom>
          <a:solidFill>
            <a:schemeClr val="bg1">
              <a:lumMod val="95000"/>
            </a:schemeClr>
          </a:solidFill>
          <a:ln>
            <a:solidFill>
              <a:schemeClr val="bg1">
                <a:lumMod val="9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 name="1 Título"/>
          <p:cNvSpPr>
            <a:spLocks noGrp="1"/>
          </p:cNvSpPr>
          <p:nvPr>
            <p:ph type="title"/>
          </p:nvPr>
        </p:nvSpPr>
        <p:spPr>
          <a:xfrm>
            <a:off x="323528" y="418654"/>
            <a:ext cx="8496944" cy="418058"/>
          </a:xfrm>
          <a:noFill/>
          <a:ln>
            <a:noFill/>
          </a:ln>
          <a:effectLst/>
        </p:spPr>
        <p:style>
          <a:lnRef idx="0">
            <a:schemeClr val="accent1"/>
          </a:lnRef>
          <a:fillRef idx="3">
            <a:schemeClr val="accent1"/>
          </a:fillRef>
          <a:effectRef idx="3">
            <a:schemeClr val="accent1"/>
          </a:effectRef>
          <a:fontRef idx="minor">
            <a:schemeClr val="lt1"/>
          </a:fontRef>
        </p:style>
        <p:txBody>
          <a:bodyPr>
            <a:noAutofit/>
          </a:bodyPr>
          <a:lstStyle/>
          <a:p>
            <a:r>
              <a:rPr lang="es-ES_tradnl" sz="2800" b="1" dirty="0" smtClean="0">
                <a:solidFill>
                  <a:schemeClr val="tx1"/>
                </a:solidFill>
              </a:rPr>
              <a:t>2. Actualización del Instrumental Técnico Normativo</a:t>
            </a:r>
            <a:endParaRPr lang="es-ES" sz="2800" dirty="0">
              <a:solidFill>
                <a:schemeClr val="tx1"/>
              </a:solidFill>
            </a:endParaRPr>
          </a:p>
        </p:txBody>
      </p:sp>
      <p:sp>
        <p:nvSpPr>
          <p:cNvPr id="3" name="2 Marcador de contenido"/>
          <p:cNvSpPr>
            <a:spLocks noGrp="1"/>
          </p:cNvSpPr>
          <p:nvPr>
            <p:ph idx="1"/>
          </p:nvPr>
        </p:nvSpPr>
        <p:spPr>
          <a:xfrm>
            <a:off x="323528" y="908720"/>
            <a:ext cx="8496944" cy="4680520"/>
          </a:xfrm>
          <a:noFill/>
          <a:ln>
            <a:noFill/>
          </a:ln>
        </p:spPr>
        <p:style>
          <a:lnRef idx="2">
            <a:schemeClr val="accent5"/>
          </a:lnRef>
          <a:fillRef idx="1">
            <a:schemeClr val="lt1"/>
          </a:fillRef>
          <a:effectRef idx="0">
            <a:schemeClr val="accent5"/>
          </a:effectRef>
          <a:fontRef idx="minor">
            <a:schemeClr val="dk1"/>
          </a:fontRef>
        </p:style>
        <p:txBody>
          <a:bodyPr>
            <a:normAutofit/>
          </a:bodyPr>
          <a:lstStyle/>
          <a:p>
            <a:pPr marL="631825" indent="-631825" algn="just">
              <a:buSzPct val="150000"/>
              <a:buBlip>
                <a:blip r:embed="rId2"/>
              </a:buBlip>
            </a:pPr>
            <a:endParaRPr lang="es-SV" sz="2400" dirty="0" smtClean="0">
              <a:solidFill>
                <a:schemeClr val="tx1"/>
              </a:solidFill>
            </a:endParaRPr>
          </a:p>
          <a:p>
            <a:pPr marL="631825" indent="-631825" algn="just">
              <a:buSzPct val="150000"/>
              <a:buBlip>
                <a:blip r:embed="rId2"/>
              </a:buBlip>
            </a:pPr>
            <a:r>
              <a:rPr lang="es-SV" sz="2400" dirty="0" smtClean="0">
                <a:solidFill>
                  <a:schemeClr val="tx1"/>
                </a:solidFill>
              </a:rPr>
              <a:t>Actualización de Manual de Gestión y de Instructivos.</a:t>
            </a:r>
          </a:p>
          <a:p>
            <a:pPr marL="631825" indent="-631825" algn="just">
              <a:buSzPct val="150000"/>
              <a:buNone/>
            </a:pPr>
            <a:endParaRPr lang="es-SV" sz="2400" dirty="0" smtClean="0">
              <a:solidFill>
                <a:schemeClr val="tx1"/>
              </a:solidFill>
            </a:endParaRPr>
          </a:p>
          <a:p>
            <a:pPr marL="631825" indent="-631825" algn="just">
              <a:buSzPct val="150000"/>
              <a:buBlip>
                <a:blip r:embed="rId2"/>
              </a:buBlip>
            </a:pPr>
            <a:r>
              <a:rPr lang="es-SV" sz="2400" dirty="0" smtClean="0">
                <a:solidFill>
                  <a:schemeClr val="tx1"/>
                </a:solidFill>
              </a:rPr>
              <a:t>Nuevo Reglamento de la Ley terminado y listo para aprobación del Presidente. </a:t>
            </a:r>
            <a:endParaRPr lang="es-ES_tradnl" sz="2800" dirty="0" smtClean="0">
              <a:solidFill>
                <a:schemeClr val="tx1"/>
              </a:solidFill>
            </a:endParaRPr>
          </a:p>
          <a:p>
            <a:pPr lvl="0" algn="just" defTabSz="533400">
              <a:lnSpc>
                <a:spcPct val="90000"/>
              </a:lnSpc>
              <a:spcBef>
                <a:spcPct val="0"/>
              </a:spcBef>
              <a:spcAft>
                <a:spcPct val="35000"/>
              </a:spcAft>
            </a:pPr>
            <a:endParaRPr lang="es-ES_tradnl" sz="2800" dirty="0" smtClean="0">
              <a:solidFill>
                <a:schemeClr val="tx1"/>
              </a:solidFill>
            </a:endParaRPr>
          </a:p>
          <a:p>
            <a:pPr algn="just" defTabSz="533400">
              <a:lnSpc>
                <a:spcPct val="90000"/>
              </a:lnSpc>
              <a:spcBef>
                <a:spcPct val="0"/>
              </a:spcBef>
              <a:spcAft>
                <a:spcPct val="35000"/>
              </a:spcAft>
            </a:pPr>
            <a:endParaRPr lang="es-ES" sz="2800" dirty="0" smtClean="0">
              <a:solidFill>
                <a:schemeClr val="tx1"/>
              </a:solidFill>
            </a:endParaRPr>
          </a:p>
          <a:p>
            <a:pPr algn="just" defTabSz="533400">
              <a:lnSpc>
                <a:spcPct val="90000"/>
              </a:lnSpc>
              <a:spcBef>
                <a:spcPct val="0"/>
              </a:spcBef>
              <a:spcAft>
                <a:spcPct val="35000"/>
              </a:spcAft>
            </a:pPr>
            <a:endParaRPr lang="es-ES" sz="2800" dirty="0" smtClean="0">
              <a:solidFill>
                <a:schemeClr val="tx1"/>
              </a:solidFill>
            </a:endParaRPr>
          </a:p>
          <a:p>
            <a:pPr lvl="0" algn="just" defTabSz="533400">
              <a:lnSpc>
                <a:spcPct val="90000"/>
              </a:lnSpc>
              <a:spcBef>
                <a:spcPct val="0"/>
              </a:spcBef>
              <a:spcAft>
                <a:spcPct val="35000"/>
              </a:spcAft>
            </a:pPr>
            <a:endParaRPr lang="es-ES" sz="2800" dirty="0" smtClean="0">
              <a:solidFill>
                <a:schemeClr val="tx1"/>
              </a:solidFill>
            </a:endParaRPr>
          </a:p>
          <a:p>
            <a:pPr algn="just" defTabSz="533400">
              <a:lnSpc>
                <a:spcPct val="90000"/>
              </a:lnSpc>
              <a:spcBef>
                <a:spcPct val="0"/>
              </a:spcBef>
              <a:spcAft>
                <a:spcPct val="35000"/>
              </a:spcAft>
            </a:pPr>
            <a:endParaRPr lang="es-ES_tradnl" sz="2800" dirty="0" smtClean="0">
              <a:solidFill>
                <a:schemeClr val="tx1"/>
              </a:solidFill>
            </a:endParaRPr>
          </a:p>
          <a:p>
            <a:pPr algn="just" defTabSz="533400">
              <a:lnSpc>
                <a:spcPct val="90000"/>
              </a:lnSpc>
              <a:spcBef>
                <a:spcPct val="0"/>
              </a:spcBef>
              <a:spcAft>
                <a:spcPct val="35000"/>
              </a:spcAft>
            </a:pPr>
            <a:endParaRPr lang="es-ES" sz="2800" dirty="0" smtClean="0">
              <a:solidFill>
                <a:schemeClr val="tx1"/>
              </a:solidFill>
            </a:endParaRPr>
          </a:p>
          <a:p>
            <a:pPr lvl="0" algn="just" defTabSz="533400">
              <a:lnSpc>
                <a:spcPct val="90000"/>
              </a:lnSpc>
              <a:spcBef>
                <a:spcPct val="0"/>
              </a:spcBef>
              <a:spcAft>
                <a:spcPct val="35000"/>
              </a:spcAft>
            </a:pPr>
            <a:endParaRPr lang="es-ES" sz="2800" dirty="0" smtClean="0">
              <a:solidFill>
                <a:schemeClr val="tx1"/>
              </a:solidFill>
            </a:endParaRPr>
          </a:p>
          <a:p>
            <a:pPr marL="0" lvl="0" indent="0" algn="just">
              <a:buNone/>
              <a:tabLst>
                <a:tab pos="0" algn="l"/>
                <a:tab pos="541338" algn="l"/>
              </a:tabLst>
            </a:pPr>
            <a:endParaRPr lang="es-SV" sz="2800" i="1" dirty="0" smtClean="0">
              <a:solidFill>
                <a:schemeClr val="tx1"/>
              </a:solidFill>
            </a:endParaRPr>
          </a:p>
          <a:p>
            <a:pPr marL="0" indent="0" algn="just">
              <a:buNone/>
              <a:tabLst>
                <a:tab pos="0" algn="l"/>
                <a:tab pos="541338" algn="l"/>
              </a:tabLst>
            </a:pPr>
            <a:endParaRPr lang="es-SV" sz="2800" dirty="0" smtClean="0">
              <a:solidFill>
                <a:schemeClr val="tx1"/>
              </a:solidFill>
            </a:endParaRPr>
          </a:p>
          <a:p>
            <a:pPr marL="892175" lvl="0" indent="-441325" algn="just">
              <a:buNone/>
              <a:tabLst>
                <a:tab pos="541338" algn="l"/>
              </a:tabLst>
            </a:pPr>
            <a:endParaRPr lang="es-MX" sz="2600" dirty="0" smtClean="0">
              <a:ln/>
              <a:solidFill>
                <a:schemeClr val="tx1"/>
              </a:solidFill>
            </a:endParaRPr>
          </a:p>
        </p:txBody>
      </p:sp>
      <p:sp>
        <p:nvSpPr>
          <p:cNvPr id="13" name="12 Marcador de número de diapositiva"/>
          <p:cNvSpPr>
            <a:spLocks noGrp="1"/>
          </p:cNvSpPr>
          <p:nvPr>
            <p:ph type="sldNum" sz="quarter" idx="12"/>
          </p:nvPr>
        </p:nvSpPr>
        <p:spPr/>
        <p:txBody>
          <a:bodyPr/>
          <a:lstStyle/>
          <a:p>
            <a:fld id="{B59E9D4E-9D5F-42BB-AB6B-CD19EA34D5DB}" type="slidenum">
              <a:rPr lang="es-ES" smtClean="0"/>
              <a:pPr/>
              <a:t>4</a:t>
            </a:fld>
            <a:endParaRPr lang="es-ES" dirty="0"/>
          </a:p>
        </p:txBody>
      </p:sp>
      <p:pic>
        <p:nvPicPr>
          <p:cNvPr id="14" name="13 Imagen" descr="LOGO MH.bmp"/>
          <p:cNvPicPr>
            <a:picLocks noChangeAspect="1"/>
          </p:cNvPicPr>
          <p:nvPr/>
        </p:nvPicPr>
        <p:blipFill>
          <a:blip r:embed="rId3" cstate="print"/>
          <a:stretch>
            <a:fillRect/>
          </a:stretch>
        </p:blipFill>
        <p:spPr>
          <a:xfrm>
            <a:off x="179512" y="5729021"/>
            <a:ext cx="1584176" cy="1001757"/>
          </a:xfrm>
          <a:prstGeom prst="rect">
            <a:avLst/>
          </a:prstGeom>
        </p:spPr>
      </p:pic>
      <p:pic>
        <p:nvPicPr>
          <p:cNvPr id="15" name="Imagen 3" descr="C:\Documents and Settings\elisa.campo\Mis documentos\ELISA\UNAC\ARTES\LOGO ES.bmp"/>
          <p:cNvPicPr>
            <a:picLocks noChangeAspect="1" noChangeArrowheads="1"/>
          </p:cNvPicPr>
          <p:nvPr/>
        </p:nvPicPr>
        <p:blipFill>
          <a:blip r:embed="rId4" cstate="print"/>
          <a:srcRect/>
          <a:stretch>
            <a:fillRect/>
          </a:stretch>
        </p:blipFill>
        <p:spPr bwMode="auto">
          <a:xfrm>
            <a:off x="5724128" y="5650584"/>
            <a:ext cx="3215020" cy="10187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redondeado"/>
          <p:cNvSpPr/>
          <p:nvPr/>
        </p:nvSpPr>
        <p:spPr>
          <a:xfrm>
            <a:off x="179512" y="260648"/>
            <a:ext cx="8784976" cy="5544616"/>
          </a:xfrm>
          <a:prstGeom prst="roundRect">
            <a:avLst/>
          </a:prstGeom>
          <a:solidFill>
            <a:schemeClr val="bg1">
              <a:lumMod val="95000"/>
            </a:schemeClr>
          </a:solidFill>
          <a:ln>
            <a:solidFill>
              <a:schemeClr val="bg1">
                <a:lumMod val="9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 name="1 Título"/>
          <p:cNvSpPr>
            <a:spLocks noGrp="1"/>
          </p:cNvSpPr>
          <p:nvPr>
            <p:ph type="title"/>
          </p:nvPr>
        </p:nvSpPr>
        <p:spPr>
          <a:xfrm>
            <a:off x="611560" y="764704"/>
            <a:ext cx="8229600" cy="576064"/>
          </a:xfrm>
          <a:noFill/>
          <a:ln>
            <a:noFill/>
          </a:ln>
          <a:effectLst/>
        </p:spPr>
        <p:style>
          <a:lnRef idx="0">
            <a:schemeClr val="accent1"/>
          </a:lnRef>
          <a:fillRef idx="3">
            <a:schemeClr val="accent1"/>
          </a:fillRef>
          <a:effectRef idx="3">
            <a:schemeClr val="accent1"/>
          </a:effectRef>
          <a:fontRef idx="minor">
            <a:schemeClr val="lt1"/>
          </a:fontRef>
        </p:style>
        <p:txBody>
          <a:bodyPr>
            <a:noAutofit/>
          </a:bodyPr>
          <a:lstStyle/>
          <a:p>
            <a:r>
              <a:rPr lang="es-MX" sz="2800" b="1" dirty="0" smtClean="0">
                <a:solidFill>
                  <a:schemeClr val="tx1"/>
                </a:solidFill>
              </a:rPr>
              <a:t>3. Desarrollo del nuevo </a:t>
            </a:r>
            <a:r>
              <a:rPr lang="es-MX" sz="2800" b="1" dirty="0" err="1" smtClean="0">
                <a:solidFill>
                  <a:schemeClr val="tx1"/>
                </a:solidFill>
              </a:rPr>
              <a:t>comprasal</a:t>
            </a:r>
            <a:r>
              <a:rPr lang="es-MX" sz="2800" b="1" dirty="0" smtClean="0">
                <a:solidFill>
                  <a:schemeClr val="tx1"/>
                </a:solidFill>
              </a:rPr>
              <a:t> II</a:t>
            </a:r>
            <a:endParaRPr lang="es-ES" sz="2800" dirty="0">
              <a:solidFill>
                <a:schemeClr val="tx1"/>
              </a:solidFill>
            </a:endParaRPr>
          </a:p>
        </p:txBody>
      </p:sp>
      <p:sp>
        <p:nvSpPr>
          <p:cNvPr id="3" name="2 Marcador de contenido"/>
          <p:cNvSpPr>
            <a:spLocks noGrp="1"/>
          </p:cNvSpPr>
          <p:nvPr>
            <p:ph idx="1"/>
          </p:nvPr>
        </p:nvSpPr>
        <p:spPr>
          <a:xfrm>
            <a:off x="467544" y="1340768"/>
            <a:ext cx="8208912" cy="4752528"/>
          </a:xfrm>
          <a:noFill/>
          <a:ln>
            <a:noFill/>
          </a:ln>
          <a:effectLst/>
        </p:spPr>
        <p:style>
          <a:lnRef idx="2">
            <a:schemeClr val="accent5"/>
          </a:lnRef>
          <a:fillRef idx="1">
            <a:schemeClr val="lt1"/>
          </a:fillRef>
          <a:effectRef idx="0">
            <a:schemeClr val="accent5"/>
          </a:effectRef>
          <a:fontRef idx="minor">
            <a:schemeClr val="dk1"/>
          </a:fontRef>
        </p:style>
        <p:txBody>
          <a:bodyPr>
            <a:normAutofit/>
          </a:bodyPr>
          <a:lstStyle/>
          <a:p>
            <a:pPr marL="450850" lvl="0" indent="-450850" algn="just">
              <a:buSzPct val="150000"/>
              <a:buBlip>
                <a:blip r:embed="rId2"/>
              </a:buBlip>
            </a:pPr>
            <a:endParaRPr lang="es-ES" sz="2400" dirty="0" smtClean="0">
              <a:solidFill>
                <a:schemeClr val="tx1"/>
              </a:solidFill>
            </a:endParaRPr>
          </a:p>
          <a:p>
            <a:pPr marL="633413" lvl="0" indent="-633413" algn="just">
              <a:buSzPct val="150000"/>
              <a:buBlip>
                <a:blip r:embed="rId2"/>
              </a:buBlip>
            </a:pPr>
            <a:r>
              <a:rPr lang="es-ES" sz="2400" dirty="0" smtClean="0">
                <a:solidFill>
                  <a:schemeClr val="tx1"/>
                </a:solidFill>
              </a:rPr>
              <a:t>Componente de convenio de acceso a las MYPES a las compras públicas, se está ejecutando con CONAMYPE el desarrollo de </a:t>
            </a:r>
            <a:r>
              <a:rPr lang="es-ES" sz="2400" dirty="0" err="1" smtClean="0">
                <a:solidFill>
                  <a:schemeClr val="tx1"/>
                </a:solidFill>
              </a:rPr>
              <a:t>comprasal</a:t>
            </a:r>
            <a:r>
              <a:rPr lang="es-ES" sz="2400" dirty="0" smtClean="0">
                <a:solidFill>
                  <a:schemeClr val="tx1"/>
                </a:solidFill>
              </a:rPr>
              <a:t> II fase I, ya desarrollada y lista para entrar a la programación. (6 meses). </a:t>
            </a:r>
            <a:endParaRPr lang="es-ES" sz="2400" dirty="0" smtClean="0">
              <a:solidFill>
                <a:schemeClr val="tx1"/>
              </a:solidFill>
            </a:endParaRPr>
          </a:p>
          <a:p>
            <a:pPr marL="633413" lvl="0" indent="-633413" algn="just">
              <a:buSzPct val="150000"/>
              <a:buBlip>
                <a:blip r:embed="rId2"/>
              </a:buBlip>
            </a:pPr>
            <a:endParaRPr lang="es-ES" sz="1700" dirty="0" smtClean="0">
              <a:solidFill>
                <a:schemeClr val="tx1"/>
              </a:solidFill>
            </a:endParaRPr>
          </a:p>
          <a:p>
            <a:pPr marL="633413" indent="-633413" algn="just">
              <a:buSzPct val="150000"/>
              <a:buBlip>
                <a:blip r:embed="rId2"/>
              </a:buBlip>
            </a:pPr>
            <a:r>
              <a:rPr lang="es-ES" sz="2400" dirty="0" smtClean="0">
                <a:solidFill>
                  <a:schemeClr val="tx1"/>
                </a:solidFill>
              </a:rPr>
              <a:t>Rediseño funcional y grafico de todo el sitio. </a:t>
            </a:r>
          </a:p>
          <a:p>
            <a:pPr marL="633413" indent="-633413" algn="just">
              <a:buSzPct val="150000"/>
              <a:buNone/>
            </a:pPr>
            <a:endParaRPr lang="es-ES" sz="2400" dirty="0" smtClean="0">
              <a:solidFill>
                <a:schemeClr val="tx1"/>
              </a:solidFill>
            </a:endParaRPr>
          </a:p>
          <a:p>
            <a:pPr marL="633413" indent="-633413" algn="just">
              <a:buSzPct val="150000"/>
              <a:buBlip>
                <a:blip r:embed="rId2"/>
              </a:buBlip>
            </a:pPr>
            <a:r>
              <a:rPr lang="es-ES" sz="2400" dirty="0" smtClean="0">
                <a:solidFill>
                  <a:schemeClr val="tx1"/>
                </a:solidFill>
              </a:rPr>
              <a:t>Libre Gestión transaccional y Registro de Proveedores nuevos. </a:t>
            </a:r>
          </a:p>
          <a:p>
            <a:pPr marL="450850" indent="-450850" algn="just">
              <a:buSzPct val="150000"/>
              <a:buNone/>
            </a:pPr>
            <a:endParaRPr lang="es-ES" sz="2400" dirty="0" smtClean="0">
              <a:solidFill>
                <a:schemeClr val="tx1"/>
              </a:solidFill>
            </a:endParaRPr>
          </a:p>
          <a:p>
            <a:pPr marL="450850" lvl="0" indent="-450850" algn="just">
              <a:buSzPct val="150000"/>
              <a:buNone/>
            </a:pPr>
            <a:endParaRPr lang="es-ES" sz="2400" dirty="0" smtClean="0">
              <a:solidFill>
                <a:schemeClr val="tx1"/>
              </a:solidFill>
            </a:endParaRPr>
          </a:p>
          <a:p>
            <a:pPr lvl="0" algn="just"/>
            <a:endParaRPr lang="es-ES" sz="1600" dirty="0" smtClean="0">
              <a:solidFill>
                <a:schemeClr val="tx1"/>
              </a:solidFill>
            </a:endParaRPr>
          </a:p>
          <a:p>
            <a:pPr algn="just"/>
            <a:endParaRPr lang="es-ES" sz="2000" dirty="0" smtClean="0">
              <a:solidFill>
                <a:schemeClr val="tx1"/>
              </a:solidFill>
            </a:endParaRPr>
          </a:p>
          <a:p>
            <a:pPr lvl="0" algn="just"/>
            <a:endParaRPr lang="es-ES" sz="2400" dirty="0" smtClean="0">
              <a:solidFill>
                <a:schemeClr val="tx1"/>
              </a:solidFill>
            </a:endParaRPr>
          </a:p>
          <a:p>
            <a:pPr marL="541338" lvl="0" indent="-541338" algn="just">
              <a:buSzPct val="150000"/>
              <a:buBlip>
                <a:blip r:embed="rId2"/>
              </a:buBlip>
            </a:pPr>
            <a:endParaRPr lang="es-MX" sz="2400" dirty="0" smtClean="0">
              <a:solidFill>
                <a:schemeClr val="tx1"/>
              </a:solidFill>
            </a:endParaRPr>
          </a:p>
          <a:p>
            <a:pPr lvl="0">
              <a:buSzPct val="150000"/>
              <a:buBlip>
                <a:blip r:embed="rId2"/>
              </a:buBlip>
            </a:pPr>
            <a:endParaRPr lang="es-ES" sz="2400" dirty="0" smtClean="0">
              <a:solidFill>
                <a:schemeClr val="tx1"/>
              </a:solidFill>
            </a:endParaRPr>
          </a:p>
          <a:p>
            <a:pPr algn="just"/>
            <a:endParaRPr lang="es-ES" sz="2400" dirty="0" smtClean="0">
              <a:solidFill>
                <a:schemeClr val="tx1"/>
              </a:solidFill>
            </a:endParaRPr>
          </a:p>
          <a:p>
            <a:pPr lvl="0" algn="just"/>
            <a:endParaRPr lang="es-ES" sz="2400" dirty="0" smtClean="0">
              <a:solidFill>
                <a:schemeClr val="tx1"/>
              </a:solidFill>
            </a:endParaRPr>
          </a:p>
          <a:p>
            <a:pPr algn="just">
              <a:buSzPct val="150000"/>
              <a:buBlip>
                <a:blip r:embed="rId2"/>
              </a:buBlip>
            </a:pPr>
            <a:endParaRPr lang="es-SV" sz="2300" dirty="0" smtClean="0">
              <a:solidFill>
                <a:schemeClr val="tx1"/>
              </a:solidFill>
            </a:endParaRPr>
          </a:p>
          <a:p>
            <a:pPr lvl="0" algn="just"/>
            <a:endParaRPr lang="es-SV" sz="2400" dirty="0" smtClean="0">
              <a:solidFill>
                <a:schemeClr val="tx1"/>
              </a:solidFill>
            </a:endParaRPr>
          </a:p>
          <a:p>
            <a:pPr lvl="0" algn="just" defTabSz="533400">
              <a:lnSpc>
                <a:spcPct val="90000"/>
              </a:lnSpc>
              <a:spcBef>
                <a:spcPct val="0"/>
              </a:spcBef>
              <a:spcAft>
                <a:spcPct val="35000"/>
              </a:spcAft>
              <a:buBlip>
                <a:blip r:embed="rId2"/>
              </a:buBlip>
            </a:pPr>
            <a:endParaRPr lang="es-ES_tradnl" sz="2800" dirty="0" smtClean="0">
              <a:solidFill>
                <a:schemeClr val="tx1"/>
              </a:solidFill>
            </a:endParaRPr>
          </a:p>
          <a:p>
            <a:pPr lvl="0" algn="just" defTabSz="533400">
              <a:lnSpc>
                <a:spcPct val="90000"/>
              </a:lnSpc>
              <a:spcBef>
                <a:spcPct val="0"/>
              </a:spcBef>
              <a:spcAft>
                <a:spcPct val="35000"/>
              </a:spcAft>
              <a:buBlip>
                <a:blip r:embed="rId2"/>
              </a:buBlip>
            </a:pPr>
            <a:endParaRPr lang="es-ES_tradnl" sz="2800" dirty="0" smtClean="0">
              <a:solidFill>
                <a:schemeClr val="tx1"/>
              </a:solidFill>
            </a:endParaRPr>
          </a:p>
          <a:p>
            <a:pPr lvl="0" algn="just" defTabSz="533400">
              <a:lnSpc>
                <a:spcPct val="90000"/>
              </a:lnSpc>
              <a:spcBef>
                <a:spcPct val="0"/>
              </a:spcBef>
              <a:spcAft>
                <a:spcPct val="35000"/>
              </a:spcAft>
            </a:pPr>
            <a:endParaRPr lang="es-ES_tradnl" sz="2800" dirty="0" smtClean="0">
              <a:solidFill>
                <a:schemeClr val="tx1"/>
              </a:solidFill>
            </a:endParaRPr>
          </a:p>
          <a:p>
            <a:pPr algn="just" defTabSz="533400">
              <a:lnSpc>
                <a:spcPct val="90000"/>
              </a:lnSpc>
              <a:spcBef>
                <a:spcPct val="0"/>
              </a:spcBef>
              <a:spcAft>
                <a:spcPct val="35000"/>
              </a:spcAft>
            </a:pPr>
            <a:endParaRPr lang="es-ES" sz="2800" dirty="0" smtClean="0">
              <a:solidFill>
                <a:schemeClr val="tx1"/>
              </a:solidFill>
            </a:endParaRPr>
          </a:p>
          <a:p>
            <a:pPr algn="just" defTabSz="533400">
              <a:lnSpc>
                <a:spcPct val="90000"/>
              </a:lnSpc>
              <a:spcBef>
                <a:spcPct val="0"/>
              </a:spcBef>
              <a:spcAft>
                <a:spcPct val="35000"/>
              </a:spcAft>
            </a:pPr>
            <a:endParaRPr lang="es-ES" sz="2800" dirty="0" smtClean="0">
              <a:solidFill>
                <a:schemeClr val="tx1"/>
              </a:solidFill>
            </a:endParaRPr>
          </a:p>
          <a:p>
            <a:pPr lvl="0" algn="just" defTabSz="533400">
              <a:lnSpc>
                <a:spcPct val="90000"/>
              </a:lnSpc>
              <a:spcBef>
                <a:spcPct val="0"/>
              </a:spcBef>
              <a:spcAft>
                <a:spcPct val="35000"/>
              </a:spcAft>
            </a:pPr>
            <a:endParaRPr lang="es-ES" sz="2800" dirty="0" smtClean="0">
              <a:solidFill>
                <a:schemeClr val="tx1"/>
              </a:solidFill>
            </a:endParaRPr>
          </a:p>
          <a:p>
            <a:pPr algn="just" defTabSz="533400">
              <a:lnSpc>
                <a:spcPct val="90000"/>
              </a:lnSpc>
              <a:spcBef>
                <a:spcPct val="0"/>
              </a:spcBef>
              <a:spcAft>
                <a:spcPct val="35000"/>
              </a:spcAft>
            </a:pPr>
            <a:endParaRPr lang="es-ES_tradnl" sz="2800" dirty="0" smtClean="0">
              <a:solidFill>
                <a:schemeClr val="tx1"/>
              </a:solidFill>
            </a:endParaRPr>
          </a:p>
          <a:p>
            <a:pPr algn="just" defTabSz="533400">
              <a:lnSpc>
                <a:spcPct val="90000"/>
              </a:lnSpc>
              <a:spcBef>
                <a:spcPct val="0"/>
              </a:spcBef>
              <a:spcAft>
                <a:spcPct val="35000"/>
              </a:spcAft>
            </a:pPr>
            <a:endParaRPr lang="es-ES" sz="2800" dirty="0" smtClean="0">
              <a:solidFill>
                <a:schemeClr val="tx1"/>
              </a:solidFill>
            </a:endParaRPr>
          </a:p>
          <a:p>
            <a:pPr lvl="0" algn="just" defTabSz="533400">
              <a:lnSpc>
                <a:spcPct val="90000"/>
              </a:lnSpc>
              <a:spcBef>
                <a:spcPct val="0"/>
              </a:spcBef>
              <a:spcAft>
                <a:spcPct val="35000"/>
              </a:spcAft>
            </a:pPr>
            <a:endParaRPr lang="es-ES" sz="2800" dirty="0" smtClean="0">
              <a:solidFill>
                <a:schemeClr val="tx1"/>
              </a:solidFill>
            </a:endParaRPr>
          </a:p>
          <a:p>
            <a:pPr marL="0" lvl="0" indent="0" algn="just">
              <a:buNone/>
              <a:tabLst>
                <a:tab pos="0" algn="l"/>
                <a:tab pos="541338" algn="l"/>
              </a:tabLst>
            </a:pPr>
            <a:endParaRPr lang="es-SV" sz="2800" i="1" dirty="0" smtClean="0">
              <a:solidFill>
                <a:schemeClr val="tx1"/>
              </a:solidFill>
            </a:endParaRPr>
          </a:p>
          <a:p>
            <a:pPr marL="0" indent="0" algn="just">
              <a:buNone/>
              <a:tabLst>
                <a:tab pos="0" algn="l"/>
                <a:tab pos="541338" algn="l"/>
              </a:tabLst>
            </a:pPr>
            <a:endParaRPr lang="es-SV" sz="2800" dirty="0" smtClean="0">
              <a:solidFill>
                <a:schemeClr val="tx1"/>
              </a:solidFill>
            </a:endParaRPr>
          </a:p>
          <a:p>
            <a:pPr marL="892175" lvl="0" indent="-441325" algn="just">
              <a:buNone/>
              <a:tabLst>
                <a:tab pos="541338" algn="l"/>
              </a:tabLst>
            </a:pPr>
            <a:endParaRPr lang="es-MX" sz="2600" dirty="0" smtClean="0">
              <a:ln/>
              <a:solidFill>
                <a:schemeClr val="tx1"/>
              </a:solidFill>
            </a:endParaRPr>
          </a:p>
        </p:txBody>
      </p:sp>
      <p:sp>
        <p:nvSpPr>
          <p:cNvPr id="13" name="12 Marcador de número de diapositiva"/>
          <p:cNvSpPr>
            <a:spLocks noGrp="1"/>
          </p:cNvSpPr>
          <p:nvPr>
            <p:ph type="sldNum" sz="quarter" idx="12"/>
          </p:nvPr>
        </p:nvSpPr>
        <p:spPr/>
        <p:txBody>
          <a:bodyPr/>
          <a:lstStyle/>
          <a:p>
            <a:fld id="{B59E9D4E-9D5F-42BB-AB6B-CD19EA34D5DB}" type="slidenum">
              <a:rPr lang="es-ES" smtClean="0"/>
              <a:pPr/>
              <a:t>5</a:t>
            </a:fld>
            <a:endParaRPr lang="es-ES" dirty="0"/>
          </a:p>
        </p:txBody>
      </p:sp>
      <p:pic>
        <p:nvPicPr>
          <p:cNvPr id="8" name="7 Imagen" descr="LOGO MH.bmp"/>
          <p:cNvPicPr>
            <a:picLocks noChangeAspect="1"/>
          </p:cNvPicPr>
          <p:nvPr/>
        </p:nvPicPr>
        <p:blipFill>
          <a:blip r:embed="rId3" cstate="print"/>
          <a:stretch>
            <a:fillRect/>
          </a:stretch>
        </p:blipFill>
        <p:spPr>
          <a:xfrm>
            <a:off x="179511" y="5733256"/>
            <a:ext cx="1587485" cy="1003850"/>
          </a:xfrm>
          <a:prstGeom prst="rect">
            <a:avLst/>
          </a:prstGeom>
        </p:spPr>
      </p:pic>
      <p:pic>
        <p:nvPicPr>
          <p:cNvPr id="9" name="Imagen 3" descr="C:\Documents and Settings\elisa.campo\Mis documentos\ELISA\UNAC\ARTES\LOGO ES.bmp"/>
          <p:cNvPicPr>
            <a:picLocks noChangeAspect="1" noChangeArrowheads="1"/>
          </p:cNvPicPr>
          <p:nvPr/>
        </p:nvPicPr>
        <p:blipFill>
          <a:blip r:embed="rId4" cstate="print"/>
          <a:srcRect/>
          <a:stretch>
            <a:fillRect/>
          </a:stretch>
        </p:blipFill>
        <p:spPr bwMode="auto">
          <a:xfrm>
            <a:off x="6145004" y="5907679"/>
            <a:ext cx="2998996" cy="95032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4500</TotalTime>
  <Words>209</Words>
  <Application>Microsoft Office PowerPoint</Application>
  <PresentationFormat>Presentación en pantalla (4:3)</PresentationFormat>
  <Paragraphs>84</Paragraphs>
  <Slides>5</Slides>
  <Notes>1</Notes>
  <HiddenSlides>0</HiddenSlides>
  <MMClips>0</MMClips>
  <ScaleCrop>false</ScaleCrop>
  <HeadingPairs>
    <vt:vector size="6" baseType="variant">
      <vt:variant>
        <vt:lpstr>Tema</vt:lpstr>
      </vt:variant>
      <vt:variant>
        <vt:i4>1</vt:i4>
      </vt:variant>
      <vt:variant>
        <vt:lpstr>Títulos de diapositiva</vt:lpstr>
      </vt:variant>
      <vt:variant>
        <vt:i4>5</vt:i4>
      </vt:variant>
      <vt:variant>
        <vt:lpstr>Presentaciones personalizadas</vt:lpstr>
      </vt:variant>
      <vt:variant>
        <vt:i4>1</vt:i4>
      </vt:variant>
    </vt:vector>
  </HeadingPairs>
  <TitlesOfParts>
    <vt:vector size="7" baseType="lpstr">
      <vt:lpstr>Tema de Office</vt:lpstr>
      <vt:lpstr>Diapositiva 1</vt:lpstr>
      <vt:lpstr>Antecedentes</vt:lpstr>
      <vt:lpstr>1. Capacitaciones a MIPYMES y Corte de Cuentas </vt:lpstr>
      <vt:lpstr>2. Actualización del Instrumental Técnico Normativo</vt:lpstr>
      <vt:lpstr>3. Desarrollo del nuevo comprasal II</vt:lpstr>
      <vt:lpstr>LACAP-UNAC 03-2011</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Elisa Campo</dc:creator>
  <cp:lastModifiedBy>carlos.oviedo</cp:lastModifiedBy>
  <cp:revision>337</cp:revision>
  <dcterms:created xsi:type="dcterms:W3CDTF">2011-03-07T13:46:34Z</dcterms:created>
  <dcterms:modified xsi:type="dcterms:W3CDTF">2012-03-29T15:53:31Z</dcterms:modified>
</cp:coreProperties>
</file>